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844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2335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6367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766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474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280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4738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254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742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91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1227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EE5E7-19D6-4E5E-B824-E1C247CBCE51}" type="datetimeFigureOut">
              <a:rPr lang="ko-KR" altLang="en-US" smtClean="0"/>
              <a:t>2020-07-28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A9D40-43B6-4C53-8C3A-A9D1B2CBA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4685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 descr="C:\Users\CLASS4\Desktop\서일\기획안\기획안0728\PPT\1x\Artboard 1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657"/>
            <a:ext cx="9144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8304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42" name="Picture 2" descr="C:\Users\CLASS4\Desktop\서일\기획안\기획안0728\PPT\1x\Artboard 10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" y="5186"/>
            <a:ext cx="9137091" cy="6852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0990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1266" name="Picture 2" descr="C:\Users\CLASS4\Desktop\서일\기획안\기획안0728\PPT\1x\Artboard 11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3"/>
            <a:ext cx="9144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271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2290" name="Picture 2" descr="C:\Users\CLASS4\Desktop\서일\기획안\기획안0728\PPT\1x\Artboard 12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8536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3314" name="Picture 2" descr="C:\Users\CLASS4\Desktop\서일\기획안\기획안0728\PPT\1x\Artboard 14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366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4338" name="Picture 2" descr="C:\Users\CLASS4\Desktop\서일\기획안\기획안0728\PPT\1x\Artboard 15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0936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50" name="Picture 2" descr="C:\Users\CLASS4\Desktop\서일\기획안\기획안0728\PPT\1x\Artboard 2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3472"/>
            <a:ext cx="9180512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1032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074" name="Picture 2" descr="C:\Users\CLASS4\Desktop\서일\기획안\기획안0728\PPT\1x\Artboard 3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191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098" name="Picture 2" descr="C:\Users\CLASS4\Desktop\서일\기획안\기획안0728\PPT\1x\Artboard 4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991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122" name="Picture 2" descr="C:\Users\CLASS4\Desktop\서일\기획안\기획안0728\PPT\1x\Artboard 5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05"/>
            <a:ext cx="9147606" cy="6860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393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146" name="Picture 2" descr="C:\Users\CLASS4\Desktop\서일\기획안\기획안0728\PPT\1x\Artboard 6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2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9716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170" name="Picture 2" descr="C:\Users\CLASS4\Desktop\서일\기획안\기획안0728\PPT\1x\Artboard 7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924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9096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194" name="Picture 2" descr="C:\Users\CLASS4\Desktop\서일\기획안\기획안0728\PPT\1x\Artboard 8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529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9218" name="Picture 2" descr="C:\Users\CLASS4\Desktop\서일\기획안\기획안0728\PPT\1x\Artboard 9-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751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화면 슬라이드 쇼(4:3)</PresentationFormat>
  <Paragraphs>0</Paragraphs>
  <Slides>14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5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CLASS4</dc:creator>
  <cp:lastModifiedBy>CLASS4</cp:lastModifiedBy>
  <cp:revision>1</cp:revision>
  <dcterms:created xsi:type="dcterms:W3CDTF">2020-07-28T00:41:11Z</dcterms:created>
  <dcterms:modified xsi:type="dcterms:W3CDTF">2020-07-28T00:48:37Z</dcterms:modified>
</cp:coreProperties>
</file>

<file path=docProps/thumbnail.jpeg>
</file>